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14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AA1BB7D-15ED-C874-1980-522AAD9C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6620623" y="2648896"/>
            <a:ext cx="3034847" cy="41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8"/>
          <a:stretch/>
        </p:blipFill>
        <p:spPr bwMode="auto">
          <a:xfrm>
            <a:off x="1656290" y="2644612"/>
            <a:ext cx="3152273" cy="41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F06D-F76B-8C46-5724-076B7734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7544"/>
            <a:ext cx="10515600" cy="1106581"/>
          </a:xfrm>
        </p:spPr>
        <p:txBody>
          <a:bodyPr/>
          <a:lstStyle/>
          <a:p>
            <a:pPr algn="ctr"/>
            <a:r>
              <a:rPr lang="en-US" dirty="0"/>
              <a:t>Supplemental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02421-FFA6-215A-685A-AFCA43A9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6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E57B-7367-E273-3513-15996F3C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E1E04-107D-C769-1E61-05E43038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154-B68F-02FD-04BA-D911DF05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0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516</Words>
  <Application>Microsoft Office PowerPoint</Application>
  <PresentationFormat>Widescreen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  <vt:lpstr>Supplemental Slides</vt:lpstr>
      <vt:lpstr>SI: Table of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104</cp:revision>
  <dcterms:created xsi:type="dcterms:W3CDTF">2022-03-28T18:43:16Z</dcterms:created>
  <dcterms:modified xsi:type="dcterms:W3CDTF">2022-08-17T17:40:26Z</dcterms:modified>
</cp:coreProperties>
</file>